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Relationship Id="rId47" Type="http://schemas.openxmlformats.org/officeDocument/2006/relationships/slide" Target="slides/slide42.xml"/>
<Relationship Id="rId48" Type="http://schemas.openxmlformats.org/officeDocument/2006/relationships/slide" Target="slides/slide43.xml"/>
<Relationship Id="rId49" Type="http://schemas.openxmlformats.org/officeDocument/2006/relationships/slide" Target="slides/slide44.xml"/>
<Relationship Id="rId50" Type="http://schemas.openxmlformats.org/officeDocument/2006/relationships/slide" Target="slides/slide45.xml"/>
<Relationship Id="rId51" Type="http://schemas.openxmlformats.org/officeDocument/2006/relationships/slide" Target="slides/slide46.xml"/>
<Relationship Id="rId52" Type="http://schemas.openxmlformats.org/officeDocument/2006/relationships/slide" Target="slides/slide47.xml"/>
<Relationship Id="rId53" Type="http://schemas.openxmlformats.org/officeDocument/2006/relationships/slide" Target="slides/slide48.xml"/>
<Relationship Id="rId54" Type="http://schemas.openxmlformats.org/officeDocument/2006/relationships/slide" Target="slides/slide49.xml"/>
<Relationship Id="rId55" Type="http://schemas.openxmlformats.org/officeDocument/2006/relationships/slide" Target="slides/slide50.xml"/>
<Relationship Id="rId56" Type="http://schemas.openxmlformats.org/officeDocument/2006/relationships/slide" Target="slides/slide51.xml"/>
<Relationship Id="rId57" Type="http://schemas.openxmlformats.org/officeDocument/2006/relationships/slide" Target="slides/slide52.xml"/>
<Relationship Id="rId58" Type="http://schemas.openxmlformats.org/officeDocument/2006/relationships/slide" Target="slides/slide53.xml"/>
<Relationship Id="rId59" Type="http://schemas.openxmlformats.org/officeDocument/2006/relationships/slide" Target="slides/slide54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d9c55148cc35dc79566d42f4a9c8642959f4d5d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6135131e377a384aed7db97edbde034f69d328e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6f3d849bdaf02d3c1377d5ba6429310b9c5a7c6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9f3bb5f14e8a9d85ea0746b012268280203e5bf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9578b8e47d7baede1f87ba8f6a170229f5689f9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3f1124ed0fe19affcf9f77931893c840c0d566f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56df0c5f76e795fba14983570c3507b8aea1f61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0611329fc505f27214490c4463ba46a16ad2303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c77483e16fd9e14173866da1dc58f246130cf7a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8dad6883bf94a56838fc7ef1043b849abea29fa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db36a805619204cc0b6e4961453932e5c83a554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ca259874f4497ea2f0a18a90548abbc4e4e6d0b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b631eae07653d8252aaca48976c20732d1cfb3b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292d4f449c56aaed5212b819983745d2c054998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68d90e3a263f8c383b562f388211dd0411ca1f6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d135cbdf72bca730b04ff22e71a8fa7332c217f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36e91e845da90cea60f2150c60b4a6ca6dbc6d0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27a448e83e1a7dd26a9e7a650140b855b205873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a7623bdc6462a29633420290ba35b70c9b9c80e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d4728fd3efd9497a89d22884cb277fd6209113e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92c3696af12b53e1d27d9cc3b4f343df6b0c39f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e9c6c6e46caaaf743e1ebb2495b6c50440bad2d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786824d2eb281d032c5f53ba2da651f34dd78f3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dc23b67161a8673f66cc5af767ab2e1321dad1c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ef80f3b19e06cede78d326cb756b5d03e29b759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232248a9de3e4ac25ff5e582559345c59a7fe29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789802a17cc93d7df57eb2404b41a353e34c746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96e75b32c2ccaac1086b03e21403630bd3ae089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2ab930c483300d406b68442f721447d5b277e44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00e55b202cce8d8dd00a60cf78c0cecb7b27f90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98229c4c98698c2fdf2bc15e7d38168c8bcc0ce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2884aa89093e907643f26c26ba82f643fa9cd96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ad01e781863477bc714e3cf4517f2a25c8275c5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ffe5f660c6f6315f80d3d0f4ce3294d0dbe480f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12500eecb25b274ed855c5b9b9e51bde4059a98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ad845804735849f04aa04b69980bb8a5ed3457c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ba197d4f2be5d607aa66e2e81eef982c55171ba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76de23636f91cde01ff9a9e24ecdb66f73868e0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788a75a4e5c609d316fc53f8c3900fc3e57a2b8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f156bc9d36210ddf120de1b7a1526dff5566288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d450718316ad6841b5c1c6c8ec1e3c7f2570b22.png"/>
</Relationships>

</file>

<file path=ppt/slides/_rels/slide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9aa876ecbba7781006f0f089b47324815564bb6.png"/>
</Relationships>

</file>

<file path=ppt/slides/_rels/slide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6dec2c2f82d328da32fa1917e309deb318b9715.png"/>
</Relationships>

</file>

<file path=ppt/slides/_rels/slide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71c235e3f517f2c82d2835f6f940a6587e78956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092aa1c2d8fb6ba8c59c871983ba9d562a4f10f.png"/>
</Relationships>

</file>

<file path=ppt/slides/_rels/slide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a370878d4e52c9c9c47dbb6a7129bb336ff8349.png"/>
</Relationships>

</file>

<file path=ppt/slides/_rels/slide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47f2526fce30689eed66f35e0035d504610988d.png"/>
</Relationships>

</file>

<file path=ppt/slides/_rels/slide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8ccc4dc120b43e91e791ec8bf59a0708d9d1f2d.png"/>
</Relationships>

</file>

<file path=ppt/slides/_rels/slide5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8f29007d1d2bbc71450136c3483d1e3b5892658.png"/>
</Relationships>

</file>

<file path=ppt/slides/_rels/slide5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45f063e1b3987eb296a9042801ff704c8ab0d1d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6406a06f550f07b50b97e5d5415706892060efb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d9c869039e1528aaf53bbcf55c0749463076226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552884fe20f747b5a77aab80fcbafaa1a303086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37984b70c719aeaabc0cb65156470e5c8369df7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2023-01-27T02:03:52Z</dcterms:modified>
</cp:coreProperties>
</file>